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5" r:id="rId2"/>
    <p:sldId id="258" r:id="rId3"/>
    <p:sldId id="261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00"/>
    <a:srgbClr val="C9C9C9"/>
    <a:srgbClr val="FF0000"/>
    <a:srgbClr val="FFFF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010" autoAdjust="0"/>
    <p:restoredTop sz="94651" autoAdjust="0"/>
  </p:normalViewPr>
  <p:slideViewPr>
    <p:cSldViewPr snapToGrid="0">
      <p:cViewPr varScale="1">
        <p:scale>
          <a:sx n="49" d="100"/>
          <a:sy n="49" d="100"/>
        </p:scale>
        <p:origin x="48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428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Mixing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26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Two cups each contain the same amount of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One </a:t>
            </a:r>
            <a:r>
              <a:rPr lang="en-US" dirty="0" smtClean="0"/>
              <a:t>cup </a:t>
            </a:r>
            <a:r>
              <a:rPr lang="en-US" dirty="0" smtClean="0"/>
              <a:t>is </a:t>
            </a:r>
            <a:r>
              <a:rPr lang="en-US" dirty="0" smtClean="0"/>
              <a:t>poured into </a:t>
            </a:r>
            <a:r>
              <a:rPr lang="en-US" dirty="0" smtClean="0"/>
              <a:t>the other.</a:t>
            </a:r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1659525" y="2026825"/>
            <a:ext cx="5845260" cy="1401216"/>
            <a:chOff x="1229051" y="1451176"/>
            <a:chExt cx="5845260" cy="1401216"/>
          </a:xfrm>
        </p:grpSpPr>
        <p:grpSp>
          <p:nvGrpSpPr>
            <p:cNvPr id="6" name="Group 5"/>
            <p:cNvGrpSpPr/>
            <p:nvPr/>
          </p:nvGrpSpPr>
          <p:grpSpPr>
            <a:xfrm>
              <a:off x="6013262" y="1454884"/>
              <a:ext cx="1061049" cy="1397508"/>
              <a:chOff x="1572910" y="1622015"/>
              <a:chExt cx="1061049" cy="1397508"/>
            </a:xfrm>
          </p:grpSpPr>
          <p:sp>
            <p:nvSpPr>
              <p:cNvPr id="21" name="Trapezoid 20"/>
              <p:cNvSpPr/>
              <p:nvPr/>
            </p:nvSpPr>
            <p:spPr>
              <a:xfrm rot="10800000">
                <a:off x="1597657" y="1689313"/>
                <a:ext cx="1009651" cy="1307884"/>
              </a:xfrm>
              <a:prstGeom prst="trapezoid">
                <a:avLst>
                  <a:gd name="adj" fmla="val 14533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rapezoid 21"/>
              <p:cNvSpPr/>
              <p:nvPr/>
            </p:nvSpPr>
            <p:spPr>
              <a:xfrm rot="10800000">
                <a:off x="1572910" y="1622015"/>
                <a:ext cx="1061049" cy="1397508"/>
              </a:xfrm>
              <a:prstGeom prst="trapezoid">
                <a:avLst>
                  <a:gd name="adj" fmla="val 14881"/>
                </a:avLst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72000">
                    <a:schemeClr val="accent3">
                      <a:lumMod val="0"/>
                      <a:lumOff val="100000"/>
                    </a:schemeClr>
                  </a:gs>
                  <a:gs pos="98000">
                    <a:srgbClr val="C9C9C9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229051" y="1451176"/>
              <a:ext cx="2879271" cy="1399252"/>
              <a:chOff x="1229051" y="1451176"/>
              <a:chExt cx="2879271" cy="139925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229051" y="1451176"/>
                <a:ext cx="2879271" cy="1399252"/>
                <a:chOff x="1229051" y="1451176"/>
                <a:chExt cx="2879271" cy="1399252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1229051" y="1451176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19" name="Trapezoid 18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" name="Trapezoid 19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3047273" y="1452920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17" name="Trapezoid 16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Trapezoid 17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0" name="Cross 9"/>
              <p:cNvSpPr/>
              <p:nvPr/>
            </p:nvSpPr>
            <p:spPr>
              <a:xfrm>
                <a:off x="2438434" y="1933930"/>
                <a:ext cx="432000" cy="432000"/>
              </a:xfrm>
              <a:prstGeom prst="plus">
                <a:avLst>
                  <a:gd name="adj" fmla="val 42871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ight Arrow 7"/>
            <p:cNvSpPr/>
            <p:nvPr/>
          </p:nvSpPr>
          <p:spPr>
            <a:xfrm>
              <a:off x="4443345" y="1890118"/>
              <a:ext cx="1230771" cy="519623"/>
            </a:xfrm>
            <a:prstGeom prst="rightArrow">
              <a:avLst>
                <a:gd name="adj1" fmla="val 12832"/>
                <a:gd name="adj2" fmla="val 43463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0937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Mixing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79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What will the water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feel like when it is mixed?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Warm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603452" y="1531927"/>
            <a:ext cx="5901332" cy="1723600"/>
            <a:chOff x="1172979" y="1451176"/>
            <a:chExt cx="5901332" cy="1723600"/>
          </a:xfrm>
        </p:grpSpPr>
        <p:grpSp>
          <p:nvGrpSpPr>
            <p:cNvPr id="23" name="Group 22"/>
            <p:cNvGrpSpPr/>
            <p:nvPr/>
          </p:nvGrpSpPr>
          <p:grpSpPr>
            <a:xfrm>
              <a:off x="6013262" y="1454884"/>
              <a:ext cx="1061049" cy="1397508"/>
              <a:chOff x="1572910" y="1622015"/>
              <a:chExt cx="1061049" cy="1397508"/>
            </a:xfrm>
          </p:grpSpPr>
          <p:sp>
            <p:nvSpPr>
              <p:cNvPr id="30" name="Trapezoid 29"/>
              <p:cNvSpPr/>
              <p:nvPr/>
            </p:nvSpPr>
            <p:spPr>
              <a:xfrm rot="10800000">
                <a:off x="1597657" y="1689313"/>
                <a:ext cx="1009651" cy="1307884"/>
              </a:xfrm>
              <a:prstGeom prst="trapezoid">
                <a:avLst>
                  <a:gd name="adj" fmla="val 14533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rapezoid 30"/>
              <p:cNvSpPr/>
              <p:nvPr/>
            </p:nvSpPr>
            <p:spPr>
              <a:xfrm rot="10800000">
                <a:off x="1572910" y="1622015"/>
                <a:ext cx="1061049" cy="1397508"/>
              </a:xfrm>
              <a:prstGeom prst="trapezoid">
                <a:avLst>
                  <a:gd name="adj" fmla="val 14881"/>
                </a:avLst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72000">
                    <a:schemeClr val="accent3">
                      <a:lumMod val="0"/>
                      <a:lumOff val="100000"/>
                    </a:schemeClr>
                  </a:gs>
                  <a:gs pos="98000">
                    <a:srgbClr val="C9C9C9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172979" y="1451176"/>
              <a:ext cx="3445383" cy="1723600"/>
              <a:chOff x="1172979" y="1451176"/>
              <a:chExt cx="3445383" cy="17236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172979" y="1451176"/>
                <a:ext cx="3445383" cy="1723600"/>
                <a:chOff x="1172979" y="1451176"/>
                <a:chExt cx="3445383" cy="1723600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229051" y="1451176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3" name="Trapezoid 2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" name="Trapezoid 1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3047273" y="1452920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18" name="Trapezoid 17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" name="Trapezoid 18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" name="TextBox 4"/>
                <p:cNvSpPr txBox="1"/>
                <p:nvPr/>
              </p:nvSpPr>
              <p:spPr>
                <a:xfrm>
                  <a:off x="1172979" y="2866999"/>
                  <a:ext cx="117319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Hot water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537231" y="2850429"/>
                  <a:ext cx="208113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Cold water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7" name="Cross 6"/>
              <p:cNvSpPr/>
              <p:nvPr/>
            </p:nvSpPr>
            <p:spPr>
              <a:xfrm>
                <a:off x="2438434" y="1933930"/>
                <a:ext cx="432000" cy="432000"/>
              </a:xfrm>
              <a:prstGeom prst="plus">
                <a:avLst>
                  <a:gd name="adj" fmla="val 42871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ight Arrow 7"/>
            <p:cNvSpPr/>
            <p:nvPr/>
          </p:nvSpPr>
          <p:spPr>
            <a:xfrm>
              <a:off x="4443345" y="1890118"/>
              <a:ext cx="1230771" cy="519623"/>
            </a:xfrm>
            <a:prstGeom prst="rightArrow">
              <a:avLst>
                <a:gd name="adj1" fmla="val 12832"/>
                <a:gd name="adj2" fmla="val 43463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84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Mixing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79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What will the water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feel like when it is mixed?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Warm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Very warm (nearly hot)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13489" y="1531927"/>
            <a:ext cx="5991295" cy="1723600"/>
            <a:chOff x="1083016" y="1451176"/>
            <a:chExt cx="5991295" cy="1723600"/>
          </a:xfrm>
        </p:grpSpPr>
        <p:grpSp>
          <p:nvGrpSpPr>
            <p:cNvPr id="23" name="Group 22"/>
            <p:cNvGrpSpPr/>
            <p:nvPr/>
          </p:nvGrpSpPr>
          <p:grpSpPr>
            <a:xfrm>
              <a:off x="6013262" y="1454884"/>
              <a:ext cx="1061049" cy="1397508"/>
              <a:chOff x="1572910" y="1622015"/>
              <a:chExt cx="1061049" cy="1397508"/>
            </a:xfrm>
          </p:grpSpPr>
          <p:sp>
            <p:nvSpPr>
              <p:cNvPr id="30" name="Trapezoid 29"/>
              <p:cNvSpPr/>
              <p:nvPr/>
            </p:nvSpPr>
            <p:spPr>
              <a:xfrm rot="10800000">
                <a:off x="1597657" y="1689313"/>
                <a:ext cx="1009651" cy="1307884"/>
              </a:xfrm>
              <a:prstGeom prst="trapezoid">
                <a:avLst>
                  <a:gd name="adj" fmla="val 14533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rapezoid 30"/>
              <p:cNvSpPr/>
              <p:nvPr/>
            </p:nvSpPr>
            <p:spPr>
              <a:xfrm rot="10800000">
                <a:off x="1572910" y="1622015"/>
                <a:ext cx="1061049" cy="1397508"/>
              </a:xfrm>
              <a:prstGeom prst="trapezoid">
                <a:avLst>
                  <a:gd name="adj" fmla="val 14881"/>
                </a:avLst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72000">
                    <a:schemeClr val="accent3">
                      <a:lumMod val="0"/>
                      <a:lumOff val="100000"/>
                    </a:schemeClr>
                  </a:gs>
                  <a:gs pos="98000">
                    <a:srgbClr val="C9C9C9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083016" y="1451176"/>
              <a:ext cx="3747779" cy="1723600"/>
              <a:chOff x="1083016" y="1451176"/>
              <a:chExt cx="3747779" cy="17236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083016" y="1451176"/>
                <a:ext cx="3747779" cy="1723600"/>
                <a:chOff x="1083016" y="1451176"/>
                <a:chExt cx="3747779" cy="1723600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229051" y="1451176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3" name="Trapezoid 2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" name="Trapezoid 1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3047273" y="1452920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18" name="Trapezoid 17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" name="Trapezoid 18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" name="TextBox 4"/>
                <p:cNvSpPr txBox="1"/>
                <p:nvPr/>
              </p:nvSpPr>
              <p:spPr>
                <a:xfrm>
                  <a:off x="1083016" y="2866999"/>
                  <a:ext cx="135541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Warm water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324799" y="2862734"/>
                  <a:ext cx="250599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Hot water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7" name="Cross 6"/>
              <p:cNvSpPr/>
              <p:nvPr/>
            </p:nvSpPr>
            <p:spPr>
              <a:xfrm>
                <a:off x="2438434" y="1933930"/>
                <a:ext cx="432000" cy="432000"/>
              </a:xfrm>
              <a:prstGeom prst="plus">
                <a:avLst>
                  <a:gd name="adj" fmla="val 42871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ight Arrow 7"/>
            <p:cNvSpPr/>
            <p:nvPr/>
          </p:nvSpPr>
          <p:spPr>
            <a:xfrm>
              <a:off x="4443345" y="1890118"/>
              <a:ext cx="1230771" cy="519623"/>
            </a:xfrm>
            <a:prstGeom prst="rightArrow">
              <a:avLst>
                <a:gd name="adj1" fmla="val 12832"/>
                <a:gd name="adj2" fmla="val 43463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Very hot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5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Mixing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3.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temperature will the water be when it is mixed?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603452" y="1531927"/>
            <a:ext cx="5901332" cy="1939043"/>
            <a:chOff x="1603452" y="1531927"/>
            <a:chExt cx="5901332" cy="1939043"/>
          </a:xfrm>
        </p:grpSpPr>
        <p:grpSp>
          <p:nvGrpSpPr>
            <p:cNvPr id="18" name="Group 17"/>
            <p:cNvGrpSpPr/>
            <p:nvPr/>
          </p:nvGrpSpPr>
          <p:grpSpPr>
            <a:xfrm>
              <a:off x="1603452" y="1531927"/>
              <a:ext cx="5901332" cy="1939043"/>
              <a:chOff x="1172979" y="1451176"/>
              <a:chExt cx="5901332" cy="1939043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013262" y="1454884"/>
                <a:ext cx="1061049" cy="1397508"/>
                <a:chOff x="1572910" y="1622015"/>
                <a:chExt cx="1061049" cy="1397508"/>
              </a:xfrm>
            </p:grpSpPr>
            <p:sp>
              <p:nvSpPr>
                <p:cNvPr id="44" name="Trapezoid 43"/>
                <p:cNvSpPr/>
                <p:nvPr/>
              </p:nvSpPr>
              <p:spPr>
                <a:xfrm rot="10800000">
                  <a:off x="1597657" y="1689313"/>
                  <a:ext cx="1009651" cy="1307884"/>
                </a:xfrm>
                <a:prstGeom prst="trapezoid">
                  <a:avLst>
                    <a:gd name="adj" fmla="val 14533"/>
                  </a:avLst>
                </a:prstGeom>
                <a:gradFill flip="none" rotWithShape="1">
                  <a:gsLst>
                    <a:gs pos="0">
                      <a:schemeClr val="accent5">
                        <a:lumMod val="67000"/>
                      </a:schemeClr>
                    </a:gs>
                    <a:gs pos="48000">
                      <a:schemeClr val="accent5">
                        <a:lumMod val="97000"/>
                        <a:lumOff val="3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Trapezoid 44"/>
                <p:cNvSpPr/>
                <p:nvPr/>
              </p:nvSpPr>
              <p:spPr>
                <a:xfrm rot="10800000">
                  <a:off x="1572910" y="1622015"/>
                  <a:ext cx="1061049" cy="1397508"/>
                </a:xfrm>
                <a:prstGeom prst="trapezoid">
                  <a:avLst>
                    <a:gd name="adj" fmla="val 14881"/>
                  </a:avLst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  <a:alpha val="0"/>
                      </a:schemeClr>
                    </a:gs>
                    <a:gs pos="72000">
                      <a:schemeClr val="accent3">
                        <a:lumMod val="0"/>
                        <a:lumOff val="100000"/>
                      </a:schemeClr>
                    </a:gs>
                    <a:gs pos="98000">
                      <a:srgbClr val="C9C9C9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1172979" y="1451176"/>
                <a:ext cx="2935343" cy="1939043"/>
                <a:chOff x="1172979" y="1451176"/>
                <a:chExt cx="2935343" cy="1939043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1172979" y="1451176"/>
                  <a:ext cx="2935343" cy="1939043"/>
                  <a:chOff x="1172979" y="1451176"/>
                  <a:chExt cx="2935343" cy="1939043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1229051" y="1451176"/>
                    <a:ext cx="1061049" cy="1397508"/>
                    <a:chOff x="1420510" y="1640585"/>
                    <a:chExt cx="1061049" cy="1397508"/>
                  </a:xfrm>
                </p:grpSpPr>
                <p:sp>
                  <p:nvSpPr>
                    <p:cNvPr id="42" name="Trapezoid 41"/>
                    <p:cNvSpPr/>
                    <p:nvPr/>
                  </p:nvSpPr>
                  <p:spPr>
                    <a:xfrm rot="10800000">
                      <a:off x="1504948" y="2303278"/>
                      <a:ext cx="892175" cy="693922"/>
                    </a:xfrm>
                    <a:prstGeom prst="trapezoid">
                      <a:avLst>
                        <a:gd name="adj" fmla="val 12646"/>
                      </a:avLst>
                    </a:prstGeom>
                    <a:gradFill flip="none" rotWithShape="1">
                      <a:gsLst>
                        <a:gs pos="0">
                          <a:schemeClr val="accent5">
                            <a:lumMod val="67000"/>
                          </a:schemeClr>
                        </a:gs>
                        <a:gs pos="48000">
                          <a:schemeClr val="accent5">
                            <a:lumMod val="97000"/>
                            <a:lumOff val="3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" name="Trapezoid 42"/>
                    <p:cNvSpPr/>
                    <p:nvPr/>
                  </p:nvSpPr>
                  <p:spPr>
                    <a:xfrm rot="10800000">
                      <a:off x="1420510" y="1640585"/>
                      <a:ext cx="1061049" cy="1397508"/>
                    </a:xfrm>
                    <a:prstGeom prst="trapezoid">
                      <a:avLst>
                        <a:gd name="adj" fmla="val 14881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  <a:alpha val="0"/>
                          </a:schemeClr>
                        </a:gs>
                        <a:gs pos="72000">
                          <a:schemeClr val="accent3">
                            <a:lumMod val="0"/>
                            <a:lumOff val="100000"/>
                          </a:schemeClr>
                        </a:gs>
                        <a:gs pos="98000">
                          <a:srgbClr val="C9C9C9"/>
                        </a:gs>
                      </a:gsLst>
                      <a:lin ang="13500000" scaled="1"/>
                      <a:tileRect/>
                    </a:gradFill>
                    <a:ln w="63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3047273" y="1452920"/>
                    <a:ext cx="1061049" cy="1397508"/>
                    <a:chOff x="1420510" y="1640585"/>
                    <a:chExt cx="1061049" cy="1397508"/>
                  </a:xfrm>
                </p:grpSpPr>
                <p:sp>
                  <p:nvSpPr>
                    <p:cNvPr id="40" name="Trapezoid 39"/>
                    <p:cNvSpPr/>
                    <p:nvPr/>
                  </p:nvSpPr>
                  <p:spPr>
                    <a:xfrm rot="10800000">
                      <a:off x="1504948" y="2303278"/>
                      <a:ext cx="892175" cy="693922"/>
                    </a:xfrm>
                    <a:prstGeom prst="trapezoid">
                      <a:avLst>
                        <a:gd name="adj" fmla="val 12646"/>
                      </a:avLst>
                    </a:prstGeom>
                    <a:gradFill flip="none" rotWithShape="1">
                      <a:gsLst>
                        <a:gs pos="0">
                          <a:schemeClr val="accent5">
                            <a:lumMod val="67000"/>
                          </a:schemeClr>
                        </a:gs>
                        <a:gs pos="48000">
                          <a:schemeClr val="accent5">
                            <a:lumMod val="97000"/>
                            <a:lumOff val="3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" name="Trapezoid 40"/>
                    <p:cNvSpPr/>
                    <p:nvPr/>
                  </p:nvSpPr>
                  <p:spPr>
                    <a:xfrm rot="10800000">
                      <a:off x="1420510" y="1640585"/>
                      <a:ext cx="1061049" cy="1397508"/>
                    </a:xfrm>
                    <a:prstGeom prst="trapezoid">
                      <a:avLst>
                        <a:gd name="adj" fmla="val 14881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  <a:alpha val="0"/>
                          </a:schemeClr>
                        </a:gs>
                        <a:gs pos="72000">
                          <a:schemeClr val="accent3">
                            <a:lumMod val="0"/>
                            <a:lumOff val="100000"/>
                          </a:schemeClr>
                        </a:gs>
                        <a:gs pos="98000">
                          <a:srgbClr val="C9C9C9"/>
                        </a:gs>
                      </a:gsLst>
                      <a:lin ang="13500000" scaled="1"/>
                      <a:tileRect/>
                    </a:gradFill>
                    <a:ln w="63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1172979" y="2866999"/>
                    <a:ext cx="1173192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Water at 20</a:t>
                    </a:r>
                    <a:r>
                      <a:rPr lang="en-GB" sz="1400" baseline="300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o</a:t>
                    </a:r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  <a:endParaRPr lang="en-GB" sz="14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36" name="Cross 35"/>
                <p:cNvSpPr/>
                <p:nvPr/>
              </p:nvSpPr>
              <p:spPr>
                <a:xfrm>
                  <a:off x="2438434" y="1933930"/>
                  <a:ext cx="432000" cy="432000"/>
                </a:xfrm>
                <a:prstGeom prst="plus">
                  <a:avLst>
                    <a:gd name="adj" fmla="val 42871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4" name="Right Arrow 33"/>
              <p:cNvSpPr/>
              <p:nvPr/>
            </p:nvSpPr>
            <p:spPr>
              <a:xfrm>
                <a:off x="4443345" y="1890118"/>
                <a:ext cx="1230771" cy="519623"/>
              </a:xfrm>
              <a:prstGeom prst="rightArrow">
                <a:avLst>
                  <a:gd name="adj1" fmla="val 12832"/>
                  <a:gd name="adj2" fmla="val 43463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3421674" y="2947750"/>
              <a:ext cx="1173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Water at 80</a:t>
              </a:r>
              <a:r>
                <a:rPr lang="en-GB" sz="1400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583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Mixing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4.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temperature will the water be when it is mixed?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603452" y="1531927"/>
            <a:ext cx="5901332" cy="1939043"/>
            <a:chOff x="1603452" y="1531927"/>
            <a:chExt cx="5901332" cy="1939043"/>
          </a:xfrm>
        </p:grpSpPr>
        <p:grpSp>
          <p:nvGrpSpPr>
            <p:cNvPr id="18" name="Group 17"/>
            <p:cNvGrpSpPr/>
            <p:nvPr/>
          </p:nvGrpSpPr>
          <p:grpSpPr>
            <a:xfrm>
              <a:off x="1603452" y="1531927"/>
              <a:ext cx="5901332" cy="1939043"/>
              <a:chOff x="1172979" y="1451176"/>
              <a:chExt cx="5901332" cy="1939043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013262" y="1454884"/>
                <a:ext cx="1061049" cy="1397508"/>
                <a:chOff x="1572910" y="1622015"/>
                <a:chExt cx="1061049" cy="1397508"/>
              </a:xfrm>
            </p:grpSpPr>
            <p:sp>
              <p:nvSpPr>
                <p:cNvPr id="44" name="Trapezoid 43"/>
                <p:cNvSpPr/>
                <p:nvPr/>
              </p:nvSpPr>
              <p:spPr>
                <a:xfrm rot="10800000">
                  <a:off x="1597657" y="1689313"/>
                  <a:ext cx="1009651" cy="1307884"/>
                </a:xfrm>
                <a:prstGeom prst="trapezoid">
                  <a:avLst>
                    <a:gd name="adj" fmla="val 14533"/>
                  </a:avLst>
                </a:prstGeom>
                <a:gradFill flip="none" rotWithShape="1">
                  <a:gsLst>
                    <a:gs pos="0">
                      <a:schemeClr val="accent5">
                        <a:lumMod val="67000"/>
                      </a:schemeClr>
                    </a:gs>
                    <a:gs pos="48000">
                      <a:schemeClr val="accent5">
                        <a:lumMod val="97000"/>
                        <a:lumOff val="3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Trapezoid 44"/>
                <p:cNvSpPr/>
                <p:nvPr/>
              </p:nvSpPr>
              <p:spPr>
                <a:xfrm rot="10800000">
                  <a:off x="1572910" y="1622015"/>
                  <a:ext cx="1061049" cy="1397508"/>
                </a:xfrm>
                <a:prstGeom prst="trapezoid">
                  <a:avLst>
                    <a:gd name="adj" fmla="val 14881"/>
                  </a:avLst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  <a:alpha val="0"/>
                      </a:schemeClr>
                    </a:gs>
                    <a:gs pos="72000">
                      <a:schemeClr val="accent3">
                        <a:lumMod val="0"/>
                        <a:lumOff val="100000"/>
                      </a:schemeClr>
                    </a:gs>
                    <a:gs pos="98000">
                      <a:srgbClr val="C9C9C9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1172979" y="1451176"/>
                <a:ext cx="2935343" cy="1939043"/>
                <a:chOff x="1172979" y="1451176"/>
                <a:chExt cx="2935343" cy="1939043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1172979" y="1451176"/>
                  <a:ext cx="2935343" cy="1939043"/>
                  <a:chOff x="1172979" y="1451176"/>
                  <a:chExt cx="2935343" cy="1939043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1229051" y="1451176"/>
                    <a:ext cx="1061049" cy="1397508"/>
                    <a:chOff x="1420510" y="1640585"/>
                    <a:chExt cx="1061049" cy="1397508"/>
                  </a:xfrm>
                </p:grpSpPr>
                <p:sp>
                  <p:nvSpPr>
                    <p:cNvPr id="42" name="Trapezoid 41"/>
                    <p:cNvSpPr/>
                    <p:nvPr/>
                  </p:nvSpPr>
                  <p:spPr>
                    <a:xfrm rot="10800000">
                      <a:off x="1504948" y="2303278"/>
                      <a:ext cx="892175" cy="693922"/>
                    </a:xfrm>
                    <a:prstGeom prst="trapezoid">
                      <a:avLst>
                        <a:gd name="adj" fmla="val 12646"/>
                      </a:avLst>
                    </a:prstGeom>
                    <a:gradFill flip="none" rotWithShape="1">
                      <a:gsLst>
                        <a:gs pos="0">
                          <a:schemeClr val="accent5">
                            <a:lumMod val="67000"/>
                          </a:schemeClr>
                        </a:gs>
                        <a:gs pos="48000">
                          <a:schemeClr val="accent5">
                            <a:lumMod val="97000"/>
                            <a:lumOff val="3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" name="Trapezoid 42"/>
                    <p:cNvSpPr/>
                    <p:nvPr/>
                  </p:nvSpPr>
                  <p:spPr>
                    <a:xfrm rot="10800000">
                      <a:off x="1420510" y="1640585"/>
                      <a:ext cx="1061049" cy="1397508"/>
                    </a:xfrm>
                    <a:prstGeom prst="trapezoid">
                      <a:avLst>
                        <a:gd name="adj" fmla="val 14881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  <a:alpha val="0"/>
                          </a:schemeClr>
                        </a:gs>
                        <a:gs pos="72000">
                          <a:schemeClr val="accent3">
                            <a:lumMod val="0"/>
                            <a:lumOff val="100000"/>
                          </a:schemeClr>
                        </a:gs>
                        <a:gs pos="98000">
                          <a:srgbClr val="C9C9C9"/>
                        </a:gs>
                      </a:gsLst>
                      <a:lin ang="13500000" scaled="1"/>
                      <a:tileRect/>
                    </a:gradFill>
                    <a:ln w="63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3047273" y="1452920"/>
                    <a:ext cx="1061049" cy="1397508"/>
                    <a:chOff x="1420510" y="1640585"/>
                    <a:chExt cx="1061049" cy="1397508"/>
                  </a:xfrm>
                </p:grpSpPr>
                <p:sp>
                  <p:nvSpPr>
                    <p:cNvPr id="40" name="Trapezoid 39"/>
                    <p:cNvSpPr/>
                    <p:nvPr/>
                  </p:nvSpPr>
                  <p:spPr>
                    <a:xfrm rot="10800000">
                      <a:off x="1504948" y="2303278"/>
                      <a:ext cx="892175" cy="693922"/>
                    </a:xfrm>
                    <a:prstGeom prst="trapezoid">
                      <a:avLst>
                        <a:gd name="adj" fmla="val 12646"/>
                      </a:avLst>
                    </a:prstGeom>
                    <a:gradFill flip="none" rotWithShape="1">
                      <a:gsLst>
                        <a:gs pos="0">
                          <a:schemeClr val="accent5">
                            <a:lumMod val="67000"/>
                          </a:schemeClr>
                        </a:gs>
                        <a:gs pos="48000">
                          <a:schemeClr val="accent5">
                            <a:lumMod val="97000"/>
                            <a:lumOff val="3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" name="Trapezoid 40"/>
                    <p:cNvSpPr/>
                    <p:nvPr/>
                  </p:nvSpPr>
                  <p:spPr>
                    <a:xfrm rot="10800000">
                      <a:off x="1420510" y="1640585"/>
                      <a:ext cx="1061049" cy="1397508"/>
                    </a:xfrm>
                    <a:prstGeom prst="trapezoid">
                      <a:avLst>
                        <a:gd name="adj" fmla="val 14881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  <a:alpha val="0"/>
                          </a:schemeClr>
                        </a:gs>
                        <a:gs pos="72000">
                          <a:schemeClr val="accent3">
                            <a:lumMod val="0"/>
                            <a:lumOff val="100000"/>
                          </a:schemeClr>
                        </a:gs>
                        <a:gs pos="98000">
                          <a:srgbClr val="C9C9C9"/>
                        </a:gs>
                      </a:gsLst>
                      <a:lin ang="13500000" scaled="1"/>
                      <a:tileRect/>
                    </a:gradFill>
                    <a:ln w="63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1172979" y="2866999"/>
                    <a:ext cx="1173192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Water at 50</a:t>
                    </a:r>
                    <a:r>
                      <a:rPr lang="en-GB" sz="1400" baseline="300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o</a:t>
                    </a:r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  <a:endParaRPr lang="en-GB" sz="14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36" name="Cross 35"/>
                <p:cNvSpPr/>
                <p:nvPr/>
              </p:nvSpPr>
              <p:spPr>
                <a:xfrm>
                  <a:off x="2438434" y="1933930"/>
                  <a:ext cx="432000" cy="432000"/>
                </a:xfrm>
                <a:prstGeom prst="plus">
                  <a:avLst>
                    <a:gd name="adj" fmla="val 42871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4" name="Right Arrow 33"/>
              <p:cNvSpPr/>
              <p:nvPr/>
            </p:nvSpPr>
            <p:spPr>
              <a:xfrm>
                <a:off x="4443345" y="1890118"/>
                <a:ext cx="1230771" cy="519623"/>
              </a:xfrm>
              <a:prstGeom prst="rightArrow">
                <a:avLst>
                  <a:gd name="adj1" fmla="val 12832"/>
                  <a:gd name="adj2" fmla="val 43463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3421674" y="2947750"/>
              <a:ext cx="1173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Water at </a:t>
              </a:r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  <a:r>
                <a:rPr lang="en-GB" sz="1400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576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127</TotalTime>
  <Words>137</Words>
  <Application>Microsoft Office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2018-11-08T11:24:37Z</dcterms:created>
  <dcterms:modified xsi:type="dcterms:W3CDTF">2018-12-11T10:07:21Z</dcterms:modified>
</cp:coreProperties>
</file>